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60" r:id="rId7"/>
    <p:sldId id="263" r:id="rId8"/>
    <p:sldId id="267" r:id="rId9"/>
    <p:sldId id="259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4C5405-2BC6-4959-8A6A-1105F8EDF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3CD101D-D8A3-4CC1-90BB-043E5D84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750F15-2B18-4BF9-9941-AF947D708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5035F7-F57A-4ABD-909E-2C94D601C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C0D640-2CBE-41CE-99E2-70FF88CB3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070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285C4D-998D-45D1-B463-00C8DFFF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B426EE8-B7EE-4533-98A5-5BF2D7B3C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C23E12-F5FD-420C-AF79-5169F38FB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9BEEC5-B733-4F1C-A3BF-5B243A845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93783B-3AD9-4B77-ABB6-A26C066DA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791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8484F9C-E84C-4988-B844-25B068153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FA4E620-4123-4393-BE87-D560B2B1C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132C5C-FDC8-4F64-8DD6-863237285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CFC0CC-1444-4239-B0C2-73C0652EF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CB1403-55D1-44F9-9D5D-F32B088E3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872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FDC6E0-2941-4C85-BD50-D6E007709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0C4596-F099-40AE-8516-E5FE3128F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6B8CB5-5366-4932-8D0E-FB69B16E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693A6F-211B-48C8-ACFC-6639B443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C553B2-F34D-4160-A43B-8EE1DA9B8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915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122E3C-D74E-4867-B9EC-DC474D2F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26EAEB-E63E-43BB-9001-645D9F91A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4A709E-6731-49F9-AC04-BDF1AEC35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864CB3-E511-4995-946B-5BA3FAE5B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13F722-8E22-4068-BBE0-460A1194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9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C9299C-5623-4C13-9528-426610CC7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0E8CD6-2797-4495-AB97-7338F0A54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277C1B-C274-4794-A636-F1E5469C4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3D5CD2-4FC5-4514-9AC9-87D0A68F2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5D980BA-0E20-4A16-9751-F460EA45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40337AE-4363-4DC1-A165-7B2768971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31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0E669F-8EFA-4F5B-B392-AB7062E0A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997461-3909-4FDF-9469-84E701C61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FB9097-A774-40C0-8CA8-38071BADB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81CA9F5-5144-416F-BC61-E9BB5DBF48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16EB429-87A6-4B9A-891E-5591D07475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578C40F-7EE7-490C-8676-0D5574C52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5D324AF-7F7D-4E40-B716-2B441C31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D98BE35-4D05-4BDE-ACA2-2549B0482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8317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80D0E1-757B-4EE2-9CE7-65478D2B7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41E9F9A-4FF5-4DBE-B52E-E030C70A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F790B5-C4CC-4AD4-AFC6-DEF221D44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84631C-4D3F-4813-A4D2-F1478947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663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1292859-2D64-4C2A-8FC8-E4C37B1ED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B544A7D-24F3-4E77-81DA-FBAB3EB1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A760660-2E6F-40DB-902E-589BD497B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75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F4471-BCBF-4244-8397-989B0B65E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58AB46-B160-4BB4-8179-2F69CE3CE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593A79-BA42-47A0-BB71-DAAB41C32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6BD8F4-C45C-4B53-95E7-35DCCFCD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980163-4299-4746-B62C-F198A696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C2D5378-366B-41D2-868D-EE1D83025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173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312D4-2AC9-456A-9DC3-89D417180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8231A0-6341-4FE7-91D3-B7C311D90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7B8BF90-4A48-453F-A66B-272C9BE8B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E64842A-7FB8-4C02-89FB-B8614DFE5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712CF2-5F63-4B22-8A59-47EC940DB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3E2453-F05A-47C1-8B70-5DB8CC84F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476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AB072-EA7A-410C-A567-C7964FE29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8F4915-099C-41CC-8203-11EC42EE5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4D2139-FB6A-401F-B1F5-01E05BBC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196D0-48F4-4EF6-A73E-BFA60DF15A17}" type="datetimeFigureOut">
              <a:rPr lang="ru-RU" smtClean="0"/>
              <a:t>18.10.2024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75FCEC-D07B-45C0-8F7A-F2C5C661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24A60D-5EE2-4056-ABD6-72F489841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1C0D3-4AB4-4065-BC13-0EBAF9889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763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8E9FA-290A-45C8-BBC2-C676CF864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Введение в </a:t>
            </a:r>
            <a:r>
              <a:rPr lang="ru-RU" dirty="0" err="1"/>
              <a:t>OpenAPI</a:t>
            </a:r>
            <a:r>
              <a:rPr lang="ru-RU" dirty="0"/>
              <a:t> и </a:t>
            </a:r>
            <a:r>
              <a:rPr lang="ru-RU" dirty="0" err="1"/>
              <a:t>Swagger</a:t>
            </a:r>
            <a:r>
              <a:rPr lang="ru-RU" dirty="0"/>
              <a:t>: как стандартизация API упрощает разработку</a:t>
            </a:r>
          </a:p>
        </p:txBody>
      </p:sp>
    </p:spTree>
    <p:extLst>
      <p:ext uri="{BB962C8B-B14F-4D97-AF65-F5344CB8AC3E}">
        <p14:creationId xmlns:p14="http://schemas.microsoft.com/office/powerpoint/2010/main" val="1580828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641536-D94D-4EA8-871B-0AE83705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Генерация интерфейса по </a:t>
            </a:r>
            <a:r>
              <a:rPr lang="en-US" dirty="0" err="1"/>
              <a:t>yaml</a:t>
            </a:r>
            <a:r>
              <a:rPr lang="en-US" dirty="0"/>
              <a:t> </a:t>
            </a:r>
            <a:r>
              <a:rPr lang="ru-RU" dirty="0"/>
              <a:t>файла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A004403-A846-4686-BE03-3AE1E32D0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743" y="1690688"/>
            <a:ext cx="8685509" cy="4869910"/>
          </a:xfrm>
        </p:spPr>
      </p:pic>
    </p:spTree>
    <p:extLst>
      <p:ext uri="{BB962C8B-B14F-4D97-AF65-F5344CB8AC3E}">
        <p14:creationId xmlns:p14="http://schemas.microsoft.com/office/powerpoint/2010/main" val="1060667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6455E7-9D07-41D5-9F66-E7ABFF907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Генерация клиентского и серверного кода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A582D81-F77E-4EF7-8055-44B0ECB6D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28873"/>
            <a:ext cx="6362700" cy="1000125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B69DECC-91D0-4B9E-95A6-B99254BD8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36616"/>
            <a:ext cx="64293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94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72080-6FB0-449C-BFA5-456DACE48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методов в клиентском коде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61080ED-C315-4784-A2AE-08C19B34DC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762" y="2485748"/>
            <a:ext cx="7617006" cy="2573468"/>
          </a:xfrm>
        </p:spPr>
      </p:pic>
    </p:spTree>
    <p:extLst>
      <p:ext uri="{BB962C8B-B14F-4D97-AF65-F5344CB8AC3E}">
        <p14:creationId xmlns:p14="http://schemas.microsoft.com/office/powerpoint/2010/main" val="382359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C24D8-2491-4231-9FD7-7ED035AC4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8418BA7-3BCE-4AED-80C1-E202FAB93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Были рассмотрены практические примеры работы с </a:t>
            </a:r>
            <a:r>
              <a:rPr lang="en-US" dirty="0" err="1"/>
              <a:t>OpenAPI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Swagger, </a:t>
            </a:r>
            <a:r>
              <a:rPr lang="ru-RU" dirty="0"/>
              <a:t>от создания спецификаций методов </a:t>
            </a:r>
            <a:r>
              <a:rPr lang="en-US" dirty="0"/>
              <a:t>GET </a:t>
            </a:r>
            <a:r>
              <a:rPr lang="ru-RU" dirty="0"/>
              <a:t>и </a:t>
            </a:r>
            <a:r>
              <a:rPr lang="en-US" dirty="0"/>
              <a:t>POST </a:t>
            </a:r>
            <a:r>
              <a:rPr lang="ru-RU" dirty="0"/>
              <a:t>до автоматической генерации серверного и клиентского кода.</a:t>
            </a:r>
          </a:p>
          <a:p>
            <a:r>
              <a:rPr lang="ru-RU" dirty="0"/>
              <a:t>Инструменты </a:t>
            </a:r>
            <a:r>
              <a:rPr lang="ru-RU" dirty="0" err="1"/>
              <a:t>Swagger</a:t>
            </a:r>
            <a:r>
              <a:rPr lang="ru-RU" dirty="0"/>
              <a:t> значительно упрощают процессы разработки и документирования API, ускоряя внедрение изменений и обеспечивая высокое качество кода.</a:t>
            </a:r>
          </a:p>
          <a:p>
            <a:r>
              <a:rPr lang="ru-RU" dirty="0"/>
              <a:t>Использование </a:t>
            </a:r>
            <a:r>
              <a:rPr lang="ru-RU" dirty="0" err="1"/>
              <a:t>OpenAPI</a:t>
            </a:r>
            <a:r>
              <a:rPr lang="ru-RU" dirty="0"/>
              <a:t> и </a:t>
            </a:r>
            <a:r>
              <a:rPr lang="ru-RU" dirty="0" err="1"/>
              <a:t>Swagger</a:t>
            </a:r>
            <a:r>
              <a:rPr lang="ru-RU" dirty="0"/>
              <a:t> позволяет разработчикам фокусироваться на создании функциональности, а не на рутинных задачах.</a:t>
            </a:r>
          </a:p>
        </p:txBody>
      </p:sp>
    </p:spTree>
    <p:extLst>
      <p:ext uri="{BB962C8B-B14F-4D97-AF65-F5344CB8AC3E}">
        <p14:creationId xmlns:p14="http://schemas.microsoft.com/office/powerpoint/2010/main" val="363785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24822D-0999-40DE-95EC-841D0A856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 err="1"/>
              <a:t>OpenAPI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09A198-9219-41BB-AC18-71BAA55A8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OpenAPI</a:t>
            </a:r>
            <a:r>
              <a:rPr lang="ru-RU" dirty="0"/>
              <a:t> — это спецификация для описания </a:t>
            </a:r>
            <a:r>
              <a:rPr lang="ru-RU" dirty="0" err="1"/>
              <a:t>RESTful</a:t>
            </a:r>
            <a:r>
              <a:rPr lang="ru-RU" dirty="0"/>
              <a:t> API. С её помощью можно единообразно описать структуру API: его маршруты, параметры и ответы. Это помогает поддерживать актуальную документацию и упрощает взаимодействие между различными командами разработчиков.</a:t>
            </a:r>
          </a:p>
        </p:txBody>
      </p:sp>
    </p:spTree>
    <p:extLst>
      <p:ext uri="{BB962C8B-B14F-4D97-AF65-F5344CB8AC3E}">
        <p14:creationId xmlns:p14="http://schemas.microsoft.com/office/powerpoint/2010/main" val="53616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3DCD6F-8158-4994-9EB4-D2EDBF7B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195B47-2BF1-49A3-B4FC-A6CF5A2F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Единый файл для описания API</a:t>
            </a:r>
            <a:endParaRPr lang="en-US" dirty="0"/>
          </a:p>
          <a:p>
            <a:r>
              <a:rPr lang="ru-RU" dirty="0"/>
              <a:t>Формат </a:t>
            </a:r>
            <a:r>
              <a:rPr lang="en-US" dirty="0"/>
              <a:t>YAML</a:t>
            </a:r>
          </a:p>
          <a:p>
            <a:r>
              <a:rPr lang="ru-RU" dirty="0"/>
              <a:t>Автоматическая генерация UI для документации</a:t>
            </a:r>
            <a:endParaRPr lang="en-US" dirty="0"/>
          </a:p>
          <a:p>
            <a:r>
              <a:rPr lang="ru-RU" dirty="0"/>
              <a:t>Тестирование API прямо в браузере</a:t>
            </a:r>
            <a:endParaRPr lang="en-US" dirty="0"/>
          </a:p>
          <a:p>
            <a:r>
              <a:rPr lang="ru-RU" dirty="0" err="1"/>
              <a:t>Автогенерация</a:t>
            </a:r>
            <a:r>
              <a:rPr lang="ru-RU" dirty="0"/>
              <a:t> кода</a:t>
            </a:r>
          </a:p>
          <a:p>
            <a:r>
              <a:rPr lang="ru-RU" dirty="0"/>
              <a:t>Управление версиями</a:t>
            </a:r>
          </a:p>
          <a:p>
            <a:r>
              <a:rPr lang="ru-RU" dirty="0"/>
              <a:t>Предупреждения при несоответствии</a:t>
            </a:r>
          </a:p>
        </p:txBody>
      </p:sp>
    </p:spTree>
    <p:extLst>
      <p:ext uri="{BB962C8B-B14F-4D97-AF65-F5344CB8AC3E}">
        <p14:creationId xmlns:p14="http://schemas.microsoft.com/office/powerpoint/2010/main" val="1613280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1B17BE-C00E-44BB-ADE6-E0C3ACED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ru-RU" dirty="0" err="1"/>
              <a:t>Swagger</a:t>
            </a:r>
            <a:r>
              <a:rPr lang="ru-RU" dirty="0"/>
              <a:t> и как он помогает?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02A123-387A-42A3-AB59-22960A899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Swagger</a:t>
            </a:r>
            <a:r>
              <a:rPr lang="ru-RU" dirty="0"/>
              <a:t> — это инструментарий, который работает с </a:t>
            </a:r>
            <a:r>
              <a:rPr lang="ru-RU" dirty="0" err="1"/>
              <a:t>OpenAPI</a:t>
            </a:r>
            <a:r>
              <a:rPr lang="ru-RU" dirty="0"/>
              <a:t> спецификациями</a:t>
            </a:r>
            <a:r>
              <a:rPr lang="en-US" dirty="0"/>
              <a:t>. </a:t>
            </a:r>
            <a:r>
              <a:rPr lang="ru-RU" dirty="0"/>
              <a:t>Основные компоненты </a:t>
            </a:r>
            <a:r>
              <a:rPr lang="ru-RU" dirty="0" err="1"/>
              <a:t>Swagger</a:t>
            </a:r>
            <a:r>
              <a:rPr lang="ru-RU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/>
              <a:t>Swagger</a:t>
            </a:r>
            <a:r>
              <a:rPr lang="ru-RU" b="1" dirty="0"/>
              <a:t> Editor</a:t>
            </a:r>
            <a:r>
              <a:rPr lang="ru-RU" dirty="0"/>
              <a:t>: для создания и редактирования спецификаций </a:t>
            </a:r>
            <a:r>
              <a:rPr lang="ru-RU" dirty="0" err="1"/>
              <a:t>OpenAPI</a:t>
            </a:r>
            <a:r>
              <a:rPr lang="ru-R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/>
              <a:t>Swagger</a:t>
            </a:r>
            <a:r>
              <a:rPr lang="ru-RU" b="1" dirty="0"/>
              <a:t> UI</a:t>
            </a:r>
            <a:r>
              <a:rPr lang="ru-RU" dirty="0"/>
              <a:t>: для визуализации и тестирования API.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/>
              <a:t>Swagger</a:t>
            </a:r>
            <a:r>
              <a:rPr lang="ru-RU" b="1" dirty="0"/>
              <a:t> </a:t>
            </a:r>
            <a:r>
              <a:rPr lang="ru-RU" b="1" dirty="0" err="1"/>
              <a:t>Codegen</a:t>
            </a:r>
            <a:r>
              <a:rPr lang="ru-RU" dirty="0"/>
              <a:t>: для генерации клиентского и серверного кода.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155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240F08-67A5-464B-88B5-8C45C16A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9E989E-9546-4FE3-9E91-33CD4B067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Меньше ручной работы</a:t>
            </a:r>
          </a:p>
          <a:p>
            <a:r>
              <a:rPr lang="ru-RU" dirty="0"/>
              <a:t>Актуальность документации</a:t>
            </a:r>
          </a:p>
          <a:p>
            <a:r>
              <a:rPr lang="ru-RU" dirty="0"/>
              <a:t>Тестирование без лишних инструментов</a:t>
            </a:r>
          </a:p>
          <a:p>
            <a:r>
              <a:rPr lang="ru-RU" dirty="0"/>
              <a:t>Скорость и эффективность</a:t>
            </a:r>
          </a:p>
        </p:txBody>
      </p:sp>
    </p:spTree>
    <p:extLst>
      <p:ext uri="{BB962C8B-B14F-4D97-AF65-F5344CB8AC3E}">
        <p14:creationId xmlns:p14="http://schemas.microsoft.com/office/powerpoint/2010/main" val="114314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A6304-9DC5-476C-9293-09B90548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Swagger</a:t>
            </a:r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F8E72FD1-7D3C-43BA-8716-0CCDD60333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19667"/>
            <a:ext cx="10276608" cy="4710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02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A0327-4142-4FD1-AA4C-8C5CC4FC8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05" y="224794"/>
            <a:ext cx="10515600" cy="1325563"/>
          </a:xfrm>
        </p:spPr>
        <p:txBody>
          <a:bodyPr/>
          <a:lstStyle/>
          <a:p>
            <a:r>
              <a:rPr lang="ru-RU" dirty="0"/>
              <a:t>Пример вызова </a:t>
            </a:r>
            <a:r>
              <a:rPr lang="en-US" dirty="0"/>
              <a:t>GET </a:t>
            </a:r>
            <a:r>
              <a:rPr lang="ru-RU" dirty="0"/>
              <a:t>запроса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CDDB9695-9FEF-4BC5-B401-D9B8191656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172" y="1479257"/>
            <a:ext cx="9125656" cy="5133181"/>
          </a:xfrm>
        </p:spPr>
      </p:pic>
    </p:spTree>
    <p:extLst>
      <p:ext uri="{BB962C8B-B14F-4D97-AF65-F5344CB8AC3E}">
        <p14:creationId xmlns:p14="http://schemas.microsoft.com/office/powerpoint/2010/main" val="2097259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303143-C7FB-40E3-AC34-4A70E7FC8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28" y="427269"/>
            <a:ext cx="5746072" cy="1325563"/>
          </a:xfrm>
        </p:spPr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POST </a:t>
            </a:r>
            <a:r>
              <a:rPr lang="ru-RU" dirty="0"/>
              <a:t>запроса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E425DEC-94F5-4289-A0DF-13E3FA0CBB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9880" y="0"/>
            <a:ext cx="5942120" cy="6862450"/>
          </a:xfrm>
        </p:spPr>
      </p:pic>
    </p:spTree>
    <p:extLst>
      <p:ext uri="{BB962C8B-B14F-4D97-AF65-F5344CB8AC3E}">
        <p14:creationId xmlns:p14="http://schemas.microsoft.com/office/powerpoint/2010/main" val="225814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F60F3A-4109-4DB3-B51F-FFB1AE4B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</a:t>
            </a:r>
            <a:r>
              <a:rPr lang="en-US" dirty="0" err="1"/>
              <a:t>OpenAPI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Swagger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784031-51DF-4797-ADB4-5E4E8FCA6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Генерация интерфейса по </a:t>
            </a:r>
            <a:r>
              <a:rPr lang="en-US" dirty="0" err="1"/>
              <a:t>yaml</a:t>
            </a:r>
            <a:r>
              <a:rPr lang="en-US" dirty="0"/>
              <a:t> </a:t>
            </a:r>
            <a:r>
              <a:rPr lang="ru-RU" dirty="0"/>
              <a:t>файла</a:t>
            </a:r>
          </a:p>
          <a:p>
            <a:r>
              <a:rPr lang="ru-RU" dirty="0"/>
              <a:t>Генерация клиентского и серверного кода</a:t>
            </a:r>
          </a:p>
        </p:txBody>
      </p:sp>
    </p:spTree>
    <p:extLst>
      <p:ext uri="{BB962C8B-B14F-4D97-AF65-F5344CB8AC3E}">
        <p14:creationId xmlns:p14="http://schemas.microsoft.com/office/powerpoint/2010/main" val="19771380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243</Words>
  <Application>Microsoft Office PowerPoint</Application>
  <PresentationFormat>Широкоэкранный</PresentationFormat>
  <Paragraphs>34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Введение в OpenAPI и Swagger: как стандартизация API упрощает разработку</vt:lpstr>
      <vt:lpstr>Что такое OpenAPI?</vt:lpstr>
      <vt:lpstr>OpenAPI</vt:lpstr>
      <vt:lpstr>Что такое Swagger и как он помогает?</vt:lpstr>
      <vt:lpstr>Преимущества</vt:lpstr>
      <vt:lpstr>Интерфейс Swagger</vt:lpstr>
      <vt:lpstr>Пример вызова GET запроса</vt:lpstr>
      <vt:lpstr>Пример POST запроса</vt:lpstr>
      <vt:lpstr>Возможности OpenAPI и Swagger</vt:lpstr>
      <vt:lpstr>Генерация интерфейса по yaml файла</vt:lpstr>
      <vt:lpstr>Генерация клиентского и серверного кода</vt:lpstr>
      <vt:lpstr>Вызов методов в клиентском коде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OpenAPI и Swagger: как стандартизация API упрощает разработку</dc:title>
  <dc:creator>Arseni Palaznik</dc:creator>
  <cp:lastModifiedBy>Arseni Palaznik</cp:lastModifiedBy>
  <cp:revision>6</cp:revision>
  <dcterms:created xsi:type="dcterms:W3CDTF">2024-10-18T05:11:11Z</dcterms:created>
  <dcterms:modified xsi:type="dcterms:W3CDTF">2024-10-18T06:02:15Z</dcterms:modified>
</cp:coreProperties>
</file>

<file path=docProps/thumbnail.jpeg>
</file>